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B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9D0BF6-0F69-29AA-A706-A00723AF0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787C4C-112F-7F29-AFD9-0CCB35CB8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AB45EB-3E56-C068-56B1-AE6C6C6F0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0926BE-7149-560B-DCC2-8361AF7F0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BB8C2E-3C24-E428-6F84-263972646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2070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EC990-E027-E4E7-562F-FE6C2C5A4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BB3D199-645A-9BDA-2BEC-7739D62BC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9B39A6-6F9B-5D50-A3F4-4A128AD3D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C5078A-020E-ED9B-450E-2F35776C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4E62BA-B3C3-FDDC-B8B9-72B6217E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3440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CEA8DD-B77D-4C48-9440-4CF1322745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19BE7CE-86B5-EA7F-095C-C3A6E5475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8FF2B0-D803-81FC-7B6C-086050F57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D3F745-F197-26EB-DFB3-692193FCF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772863-D6F6-82B6-25FE-5B4BAA5C2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8026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CF8ACE-CB53-FCC2-F833-461EBD712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485EB5-B6DB-7A25-4FAB-A152F4775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E150BE-32D9-9F2F-5B19-2E95C588F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C7DA8B-533E-290B-D830-8530E476E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90FE0A-7F76-5393-69C9-27C5104BB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2744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004EEE-FA5A-92A9-775F-3EF5834C6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1E9523-0FFA-87E8-1DFB-12DAD27A7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6FF63A0-54ED-4187-E380-0BF07349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7938A1-457D-C62A-5D2A-CD7A264A7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6D0D79-E3FC-91B5-8D1E-A7F5D4DB3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9657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F6263-E6B6-5B83-14B4-20D00C90E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0CE09D-876C-2F3C-542B-BA57393F5F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60FCA9-8F31-3FAD-913E-E3310A4D80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0454655-127A-0847-A33C-0A2A81EED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A37C54-B76F-1BED-67F8-EB0FC27CF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E1D365-9CB9-E3DF-0F4B-73E79A836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212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5392B-4A27-1F3E-8C65-EEF1EA11E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0B1AE5-9104-323E-84B1-6EF655024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EDBBDF-CE35-C987-F5D1-5B6F0ED0FA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8A151DC-07B4-43C7-9C23-1ED8A24E3B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4A9653A-42B2-064B-8392-95E3EE8B2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6757C8F-67B7-C9C2-4675-DD4EA322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48C454C-E807-6D35-6C1A-4F14EAE05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8131A63-3683-0638-52AD-955E1E273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0680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7572E3-BF70-E322-4B8C-46B7734EE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0E7D24D-F78B-0AB7-0BE2-10E2482B8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FC696D6-98CB-E0EE-B691-EC413A391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1BD16A-D7B9-9EF6-6909-C8AF5E7B3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7577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F9DD0BE-49CA-8D9E-DF2E-A2B6466B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792C840-2DFA-B832-6499-561DD6B58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B3F1C3-C876-D442-3403-4B51A268D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1269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8B5CB0-9722-773F-8CE7-212BB70CE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670580-F890-D063-D55D-9F79B79FC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93836DB-47A4-B89F-75F9-545E8C606E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638A11-55A9-EFD4-6DBD-B21C906F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86A371-C6EC-2C33-A7BE-DCAE19680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0284EA-7A2F-45A8-1306-E6D3FFC7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203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8AB5B3-4C6E-47B0-8814-97DE8ACE9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DE47DB6-2E74-C81A-63C4-41A63971BF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A0DFFAE-7B3E-BD6B-988C-3AEF6F8B2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2CF42C-6C0F-DFEB-7165-88AA9C0A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0A9B9F-ED08-18A7-1291-3455B40E8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5E8D766-6A5A-B02A-FEF3-341E1A0E3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2918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55A73E0-0F63-7EE4-0645-61CAA592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C65B43-D0C3-2DE6-817F-0908750EE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802B3F6-E8A3-719C-B3CD-71B57B643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510E1-39E8-4133-8D1A-0209459FEE2D}" type="datetimeFigureOut">
              <a:rPr lang="es-MX" smtClean="0"/>
              <a:t>12/10/2022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D2174E-0CBC-4D41-499F-FBC5F931A0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F05C86-660C-BE70-5B92-704E6D3AF2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923DF-9D44-4E27-AB5D-B936864D9A7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615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CD1E7EB-8B01-79A2-2E92-7F0F95DB0FF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/>
          <a:srcRect l="3404" t="7749" r="1280" b="4577"/>
          <a:stretch/>
        </p:blipFill>
        <p:spPr>
          <a:xfrm>
            <a:off x="0" y="-1"/>
            <a:ext cx="12200761" cy="6312665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4DBB29DA-6F24-47EA-2E8A-E6BF82A579FD}"/>
              </a:ext>
            </a:extLst>
          </p:cNvPr>
          <p:cNvSpPr/>
          <p:nvPr/>
        </p:nvSpPr>
        <p:spPr>
          <a:xfrm>
            <a:off x="330506" y="2408664"/>
            <a:ext cx="4351663" cy="38268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83C403A-B48E-97D4-77B8-BA18B047DAB3}"/>
              </a:ext>
            </a:extLst>
          </p:cNvPr>
          <p:cNvSpPr/>
          <p:nvPr/>
        </p:nvSpPr>
        <p:spPr>
          <a:xfrm>
            <a:off x="330505" y="315458"/>
            <a:ext cx="8623925" cy="20932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51F19CD-8F5F-6CB3-B95B-318F1870F706}"/>
              </a:ext>
            </a:extLst>
          </p:cNvPr>
          <p:cNvSpPr/>
          <p:nvPr/>
        </p:nvSpPr>
        <p:spPr>
          <a:xfrm>
            <a:off x="4682170" y="2408664"/>
            <a:ext cx="4272260" cy="18383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D9856A2-F23E-EE23-36B1-9B89CBBCE970}"/>
              </a:ext>
            </a:extLst>
          </p:cNvPr>
          <p:cNvSpPr/>
          <p:nvPr/>
        </p:nvSpPr>
        <p:spPr>
          <a:xfrm>
            <a:off x="4682169" y="4247002"/>
            <a:ext cx="2744543" cy="19885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C7EF6EDF-0DDF-655C-E5EC-7A8D7FE15E16}"/>
              </a:ext>
            </a:extLst>
          </p:cNvPr>
          <p:cNvSpPr/>
          <p:nvPr/>
        </p:nvSpPr>
        <p:spPr>
          <a:xfrm>
            <a:off x="7426712" y="4258332"/>
            <a:ext cx="4656150" cy="198854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AE9CB309-1209-45F8-576B-D3524B8401BB}"/>
              </a:ext>
            </a:extLst>
          </p:cNvPr>
          <p:cNvSpPr/>
          <p:nvPr/>
        </p:nvSpPr>
        <p:spPr>
          <a:xfrm>
            <a:off x="8964371" y="315458"/>
            <a:ext cx="3118491" cy="39428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836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12CE483-69E4-AED7-F1CA-E735FE31CCB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167"/>
            <a:ext cx="12192000" cy="622366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311CFE0-A1CB-4F78-7EC5-5712F1BE2407}"/>
              </a:ext>
            </a:extLst>
          </p:cNvPr>
          <p:cNvSpPr/>
          <p:nvPr/>
        </p:nvSpPr>
        <p:spPr>
          <a:xfrm>
            <a:off x="5949108" y="297455"/>
            <a:ext cx="6242892" cy="620249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EBCC3F0-4DCE-5F94-4DF0-FECF645D33BA}"/>
              </a:ext>
            </a:extLst>
          </p:cNvPr>
          <p:cNvSpPr/>
          <p:nvPr/>
        </p:nvSpPr>
        <p:spPr>
          <a:xfrm>
            <a:off x="0" y="317167"/>
            <a:ext cx="5949108" cy="25152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1CDE130-1E5C-DC42-EF98-0CD47A249F64}"/>
              </a:ext>
            </a:extLst>
          </p:cNvPr>
          <p:cNvSpPr/>
          <p:nvPr/>
        </p:nvSpPr>
        <p:spPr>
          <a:xfrm>
            <a:off x="0" y="2828693"/>
            <a:ext cx="5949108" cy="15760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A1C5C63-7B9C-B34D-3DA0-5DC0EC5292A4}"/>
              </a:ext>
            </a:extLst>
          </p:cNvPr>
          <p:cNvSpPr/>
          <p:nvPr/>
        </p:nvSpPr>
        <p:spPr>
          <a:xfrm>
            <a:off x="0" y="4409576"/>
            <a:ext cx="5949108" cy="20903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DFD6E12-F5CE-EBA5-AB14-A9C65E80C720}"/>
              </a:ext>
            </a:extLst>
          </p:cNvPr>
          <p:cNvSpPr/>
          <p:nvPr/>
        </p:nvSpPr>
        <p:spPr>
          <a:xfrm>
            <a:off x="2107580" y="358048"/>
            <a:ext cx="724830" cy="467142"/>
          </a:xfrm>
          <a:prstGeom prst="rect">
            <a:avLst/>
          </a:prstGeom>
          <a:solidFill>
            <a:srgbClr val="F9FBF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06820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BE26326-F93F-DEC8-1336-FB8DA9D2E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1862"/>
            <a:ext cx="12192000" cy="6234276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967F48E8-1470-EB72-0F02-757E8DF66E2F}"/>
              </a:ext>
            </a:extLst>
          </p:cNvPr>
          <p:cNvSpPr/>
          <p:nvPr/>
        </p:nvSpPr>
        <p:spPr>
          <a:xfrm>
            <a:off x="0" y="297455"/>
            <a:ext cx="12192000" cy="34703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AB385EC-12F7-3094-EEFA-1FD12EEA0295}"/>
              </a:ext>
            </a:extLst>
          </p:cNvPr>
          <p:cNvCxnSpPr/>
          <p:nvPr/>
        </p:nvCxnSpPr>
        <p:spPr>
          <a:xfrm>
            <a:off x="3933022" y="297455"/>
            <a:ext cx="0" cy="348472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AADE5DC-E2C5-A74E-C423-CA5236F9AF9E}"/>
              </a:ext>
            </a:extLst>
          </p:cNvPr>
          <p:cNvCxnSpPr/>
          <p:nvPr/>
        </p:nvCxnSpPr>
        <p:spPr>
          <a:xfrm>
            <a:off x="8117595" y="311862"/>
            <a:ext cx="0" cy="348472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320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A8F831E-8176-BBC6-64AB-64CD57095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9840"/>
            <a:ext cx="12192000" cy="6238319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1A79DBE-0CC8-FE11-3EF6-FBC225516714}"/>
              </a:ext>
            </a:extLst>
          </p:cNvPr>
          <p:cNvSpPr/>
          <p:nvPr/>
        </p:nvSpPr>
        <p:spPr>
          <a:xfrm>
            <a:off x="0" y="297455"/>
            <a:ext cx="12192000" cy="19720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4980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EA59732-1C73-7C60-8EDD-01270C3133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728"/>
            <a:ext cx="12192000" cy="6254543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D59A51E-BF27-4CE5-2C84-23DB3A75A2FF}"/>
              </a:ext>
            </a:extLst>
          </p:cNvPr>
          <p:cNvSpPr/>
          <p:nvPr/>
        </p:nvSpPr>
        <p:spPr>
          <a:xfrm>
            <a:off x="0" y="286439"/>
            <a:ext cx="3448280" cy="65219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67EC028-F1C5-AC0C-7C8B-9D01E500A759}"/>
              </a:ext>
            </a:extLst>
          </p:cNvPr>
          <p:cNvSpPr/>
          <p:nvPr/>
        </p:nvSpPr>
        <p:spPr>
          <a:xfrm>
            <a:off x="8743722" y="336013"/>
            <a:ext cx="3448280" cy="65219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6082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73BE5C04-9B58-2790-C638-A782512C1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415"/>
            <a:ext cx="12192000" cy="6211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1019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0</Words>
  <Application>Microsoft Office PowerPoint</Application>
  <PresentationFormat>Panorámica</PresentationFormat>
  <Paragraphs>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Sanchez Alcantara</dc:creator>
  <cp:lastModifiedBy>Gerardo Sanchez Alcantara</cp:lastModifiedBy>
  <cp:revision>2</cp:revision>
  <dcterms:created xsi:type="dcterms:W3CDTF">2022-10-12T00:06:58Z</dcterms:created>
  <dcterms:modified xsi:type="dcterms:W3CDTF">2022-10-12T19:15:02Z</dcterms:modified>
</cp:coreProperties>
</file>

<file path=docProps/thumbnail.jpeg>
</file>